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69" r:id="rId7"/>
    <p:sldId id="268" r:id="rId8"/>
    <p:sldId id="270" r:id="rId9"/>
    <p:sldId id="263" r:id="rId10"/>
    <p:sldId id="271" r:id="rId11"/>
    <p:sldId id="262" r:id="rId12"/>
    <p:sldId id="261" r:id="rId13"/>
    <p:sldId id="260" r:id="rId14"/>
    <p:sldId id="264" r:id="rId15"/>
    <p:sldId id="265" r:id="rId16"/>
    <p:sldId id="259" r:id="rId17"/>
    <p:sldId id="266" r:id="rId18"/>
    <p:sldId id="267" r:id="rId19"/>
    <p:sldId id="258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rth, Sophie" initials="OS" lastIdx="1" clrIdx="0">
    <p:extLst>
      <p:ext uri="{19B8F6BF-5375-455C-9EA6-DF929625EA0E}">
        <p15:presenceInfo xmlns:p15="http://schemas.microsoft.com/office/powerpoint/2012/main" userId="S::sophie.orth@sap.com::aa083858-38bf-4e28-b733-1ecce9a7b7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D83ED3-2FE0-40B5-B4CA-DC36CE563B20}" v="55" dt="2020-04-01T10:36:43.8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8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20:15.524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0,'0'0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20:15.524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0,'0'0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47.26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37.68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15,'0'-6,"0"-3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3.17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1 539,'0'-11,"1"0,1 1,0-1,0 1,1-1,1 1,-1 0,2 0,-1 0,1 1,2-2,12-19,2 0,16-15,-34 40,32-36,2 1,1 2,10-6,-23 24,0 1,1 1,1 1,1 1,0 1,6 0,-21 10,-1 1,1 1,0 0,0 0,1 2,-1-1,0 2,1 0,-1 0,1 1,-1 1,3 1,25 6,1 3,-1 1,6 5,26 8,188 58,3-13,4-10,2-13,33-8,4-14,304-13,-513-17,0-3,20-8,-88 10,-1-1,0-1,0-2,-1-1,0-1,-1-1,-1-2,1 0,3-6,-15 9,-1-1,0-1,-1 0,-1-1,0 0,7-13,5-10,-1-2,1-6,-8 12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3.97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259 157,'-71'1,"15"0,-42-5,96 4,0 0,0 0,0 0,0-1,0 1,0-1,0 1,0-1,1 0,-1 0,0 0,0 0,1 0,-1 0,0-1,0 0,1 2,1-1,0 1,0-1,0 1,0 0,-1-1,1 1,0-1,0 1,0 0,0-1,0 1,0-1,0 1,0-1,0 1,0 0,0-1,1 1,-1-1,0 1,0-1,0 1,0 0,1-1,-1 1,0 0,1-1,19-13,6 4,0 0,1 2,1 1,13-1,125-15,-96 15,123-14,1 8,62 9,-237 5,11 0,-1 1,0 2,10 3,-32-5,1 1,0 0,-1 0,1 1,-1 0,0 1,0-1,0 1,0 1,0-1,-1 1,0 0,0 1,2 2,97 128,-52-64,36 34,-42-57,2-2,3-2,1-2,3-3,1-2,1-3,33 13,-37-23,2-2,0-2,1-3,1-3,1-2,0-3,0-2,44-1,-22-5,0-3,0-5,57-11,-100 10,-1-1,1-3,-2 0,0-3,0-1,-1-1,-1-2,25-18,-35 20,-1 0,0-2,-1 0,-1-1,-1-1,4-8,-8 0,-16 27,1 0,-1-1,0 1,0 0,0-1,0 1,0 0,0 0,0-1,0 1,-1 0,1 0,0-1,-1 1,1 0,-1 0,1 0,-1 0,0 0,1 0,-2-1,-16-14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6.46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0 467,'31'-1,"0"-2,0-1,0-1,0-2,-1-1,25-11,36-17,43-27,-64 29,72-30,123-36,-171 71,0 4,2 4,49-2,25 7,0 8,99 10,334 45,-269-2,311 86,-567-115,-51-11,-1 0,0 1,0 2,-1 1,0 1,17 9,36 23,2-4,2-3,1-3,1-4,2-4,46 5,70 5,2-9,56-7,222 2,-303-21,121-18,-280 18,-1-1,1-1,-1-1,1-1,-1 0,-1-2,14-5,-28 9,0 0,0 1,0-1,-1-1,1 1,-1 0,0-1,0 0,0 0,-1 0,1 0,-1 0,0 0,0-1,0 1,-1-1,0 1,1-1,-2 1,1-1,0 0,-1-4,0-12,0-1,-2 1,0-1,-4-11,1 2,-3-24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7.21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1,'2131'0,"-1355"17,331 65,-1086-79,122 11,0 7,116 33,-242-50,1 2,0 0,-1 2,10 5,-21-10,0 1,0 0,-1 0,0 0,0 1,0-1,0 1,-1 0,1 1,-1-1,-1 1,1 0,0 2,0 2,1 0,0 0,1 0,0-1,0 0,1 0,0-1,1 1,-1-2,2 1,-1-1,1 0,0-1,4 2,38 21,0-2,2-2,1-3,55 15,-7-9,1-4,32 0,-85-16,1-2,0-2,21-3,-68-1,0 0,-1 0,1 0,0-1,0 0,-1 1,1-1,0-1,-1 1,1-1,-1 1,0-1,1 0,-1 0,0 0,0-1,0 1,-1-1,2-1,0-2,0 0,-1-1,1 1,-2-1,1 0,-1 0,0 0,0 0,0-5,5-34,-1-1,-3 0,-2-14,0 40,1-72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1T10:19:24.85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73 1031,'0'-7,"-1"1,0 0,-1 0,0 0,1 0,-2 0,1 0,-2-2,-10-29,2-13,1 0,3-1,2 1,2-1,3-1,1 1,4-10,-2 45,1 1,1-1,0 1,1 0,1 0,0 1,1-1,0 1,2 1,-1 0,10-11,-3 7,0 1,1 1,1 0,0 1,1 1,1 1,0 0,1 2,30-14,2 3,0 2,1 2,1 2,1 3,27-1,267-33,2 16,1 15,1 16,171 28,16 32,231 68,-741-121,0 1,0 2,-1 1,-1 1,3 3,68 30,-21-20,1-3,0-4,2-3,0-3,27-2,122 1,59-10,-191-5,0-4,18-6,-56 3,1-3,-2-2,0-3,2-3,25-14,-38 14,1 2,2 2,-1 3,35-5,73 4,-107 12,0-1,0-3,-1-3,11-4,83-37,-101 34,10-3</inkml:trace>
  <inkml:trace contextRef="#ctx0" brushRef="#br0" timeOffset="793.052">1382 1723,'6'0,"-1"-1,1 0,-1 0,1-1,-1 0,0 0,0 0,0-1,0 1,3-3,10-5,136-67,3 7,3 7,153-39,-68 46,1 10,54 5,500-17,-762 56,215-4,-175 8,0 4,18 5,-60-4,-1 1,0 2,0 1,-1 1,16 10,45 27,16 14,72 37,-30-28,3-7,4-7,1-7,84 12,-117-37,0-6,1-6,0-5,1-6,0-6,36-8,428-68,-199 24,-138 24,326-48,-501 63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F7433-AEA2-40B8-863A-8FDA952DB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C6F2C5-A269-4425-A04E-B884D1A6B8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71CB2-57AB-4A70-9F19-174921F77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6FC6A-1BDC-4460-8394-A45FB3BCF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22816-05AA-42E8-AB9A-AF9495DF3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67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FD0D2-A45F-4F82-9561-6AF53372D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8D7DAC-30AA-443C-9019-732C43D04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02108-6538-44A2-921A-AB7064708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8FD91-04CB-4F64-863E-C99E02B4D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62217-8EA0-4FFD-A16D-1318C834C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247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147BB2-5E11-4D70-8FD2-7F4245281A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1CB4DF-C046-43BB-B28F-C9AE478C92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55F44-E09A-46CA-8EE1-0EE010588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4729E-4D81-4040-A0D9-B09FD60E7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8BC9B-F8C2-485E-A7A4-3180A865C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4450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7697-3F31-4596-A79F-60D4A03FD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E3ED1-1624-4B1A-BE90-2E604F438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2269D-DF89-45A4-BD79-0290444E1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9A929-2E74-46E4-8E29-5CED0B00E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91E65-9509-4112-B8EE-11D59A02D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156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94002-05F1-450D-8916-6D00179B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15DC2F-4FDF-411A-B7FC-A8148673D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C2A16-BD31-4547-802A-0CF6BBE7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EBDD9-DBCB-4F8E-82AE-3F2B997C2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87ED6-87A1-467D-9806-7174736A7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1265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5FA4C-78F9-48C1-B373-E017BAA84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4C7C9-68D1-4D02-8D8C-C1CC14C302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5BBEA-D4FD-41FD-A956-0F4A2F286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892978-4262-4990-A84F-4BEA1811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D0516-6161-4496-88E8-77E5B6D7C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8A98B-25D8-486D-AFD1-BA59049DE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710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0F3A8-EB90-4B47-814A-AB899868A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90852-3FBB-45D1-B77A-5733A6AAC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79E927-4304-42D1-9BF4-97F5654C4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884B05-0A6A-4302-8194-5435CA01B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D1C662-10ED-4257-B0F0-3665B4F30F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28E18B-DF56-4B7C-BE72-52D0B3C74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49C8DF-6BA4-41ED-BE90-6BC52885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66FE5B-23C6-47C6-AB83-21F5A066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9582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B3EF-B3FF-431F-AA84-2B1BA8667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0A7650-24F0-4B7D-BA76-E60D91775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16A6A-C861-4EE9-8E23-0F3B122C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61FB27-6ADB-4549-9687-A933FD118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948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80EF2B-013A-475C-8227-45D4ED23A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6661C4-22B3-4FEE-BD6C-6D27B6E5B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BC8FE-6FDA-4C84-B170-70AF4C0EB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4021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B1B7B-5839-477A-A86C-604BD72CE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3CB9D-8C00-4BD6-B430-901F82EE0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1EDD54-7FA1-4171-BD8E-ADE8DD4A4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819C4-72EA-4253-B80D-9CAE3394B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3118D-9F12-4C3B-A2DB-80D2B0BAD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8F6116-B6E2-44BB-8C21-79E906AAF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16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BBD20-5E8A-43A8-BF79-5A820BD5E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1583DC-2B56-451B-ABD6-825ACBEB2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E1D85-31FC-42A8-81E9-9BC9B6D41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14ADC-56F2-40DD-A95E-2278D3A1D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24B71-D7B7-4013-8561-0C0A4E6C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BD51C4-08CB-4393-A8AC-C6759E702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1559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D8BC78-FB4B-4A4C-AB70-C83EF08FE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A3FB9-DACA-4BCB-8AF4-83FC14D83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289AA-A75E-4632-9D49-7F2315DBE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D8DD3-A5A1-48C4-9632-0D3C83948CE2}" type="datetimeFigureOut">
              <a:rPr lang="de-DE" smtClean="0"/>
              <a:t>01.04.2020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A9581-5B0B-4F4A-B5E7-A649E4280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A7BE9-3254-41E6-833A-3AA4EB381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5D671-57F6-45E3-B8A1-C53A56C2FF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8695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7.png"/><Relationship Id="rId3" Type="http://schemas.openxmlformats.org/officeDocument/2006/relationships/slide" Target="slide16.xml"/><Relationship Id="rId7" Type="http://schemas.openxmlformats.org/officeDocument/2006/relationships/slide" Target="slide10.xml"/><Relationship Id="rId12" Type="http://schemas.openxmlformats.org/officeDocument/2006/relationships/image" Target="../media/image6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customXml" Target="../ink/ink4.xml"/><Relationship Id="rId5" Type="http://schemas.openxmlformats.org/officeDocument/2006/relationships/slide" Target="slide9.xml"/><Relationship Id="rId10" Type="http://schemas.openxmlformats.org/officeDocument/2006/relationships/slide" Target="slide12.xml"/><Relationship Id="rId4" Type="http://schemas.openxmlformats.org/officeDocument/2006/relationships/slide" Target="slide13.xml"/><Relationship Id="rId9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8.png"/><Relationship Id="rId5" Type="http://schemas.openxmlformats.org/officeDocument/2006/relationships/slide" Target="slide9.xml"/><Relationship Id="rId10" Type="http://schemas.openxmlformats.org/officeDocument/2006/relationships/slide" Target="slide12.xml"/><Relationship Id="rId4" Type="http://schemas.openxmlformats.org/officeDocument/2006/relationships/slide" Target="slide13.xml"/><Relationship Id="rId9" Type="http://schemas.openxmlformats.org/officeDocument/2006/relationships/slide" Target="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9.xml"/><Relationship Id="rId10" Type="http://schemas.openxmlformats.org/officeDocument/2006/relationships/image" Target="../media/image9.jpeg"/><Relationship Id="rId4" Type="http://schemas.openxmlformats.org/officeDocument/2006/relationships/slide" Target="slide13.xml"/><Relationship Id="rId9" Type="http://schemas.openxmlformats.org/officeDocument/2006/relationships/slide" Target="slide1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9.xml"/><Relationship Id="rId4" Type="http://schemas.openxmlformats.org/officeDocument/2006/relationships/slide" Target="slide13.xml"/><Relationship Id="rId9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9.xml"/><Relationship Id="rId4" Type="http://schemas.openxmlformats.org/officeDocument/2006/relationships/slide" Target="slide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customXml" Target="../ink/ink7.xml"/><Relationship Id="rId18" Type="http://schemas.openxmlformats.org/officeDocument/2006/relationships/image" Target="../media/image15.png"/><Relationship Id="rId3" Type="http://schemas.openxmlformats.org/officeDocument/2006/relationships/slide" Target="slide16.xml"/><Relationship Id="rId7" Type="http://schemas.openxmlformats.org/officeDocument/2006/relationships/slide" Target="slide10.xml"/><Relationship Id="rId12" Type="http://schemas.openxmlformats.org/officeDocument/2006/relationships/image" Target="../media/image12.png"/><Relationship Id="rId17" Type="http://schemas.openxmlformats.org/officeDocument/2006/relationships/customXml" Target="../ink/ink9.xml"/><Relationship Id="rId2" Type="http://schemas.openxmlformats.org/officeDocument/2006/relationships/slide" Target="slide2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customXml" Target="../ink/ink6.xml"/><Relationship Id="rId5" Type="http://schemas.openxmlformats.org/officeDocument/2006/relationships/slide" Target="slide9.xml"/><Relationship Id="rId15" Type="http://schemas.openxmlformats.org/officeDocument/2006/relationships/customXml" Target="../ink/ink8.xml"/><Relationship Id="rId10" Type="http://schemas.openxmlformats.org/officeDocument/2006/relationships/image" Target="../media/image11.png"/><Relationship Id="rId4" Type="http://schemas.openxmlformats.org/officeDocument/2006/relationships/slide" Target="slide13.xml"/><Relationship Id="rId9" Type="http://schemas.openxmlformats.org/officeDocument/2006/relationships/customXml" Target="../ink/ink5.xml"/><Relationship Id="rId1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9.xml"/><Relationship Id="rId4" Type="http://schemas.openxmlformats.org/officeDocument/2006/relationships/slide" Target="slide13.xml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9.xml"/><Relationship Id="rId4" Type="http://schemas.openxmlformats.org/officeDocument/2006/relationships/slide" Target="slide13.xml"/><Relationship Id="rId9" Type="http://schemas.openxmlformats.org/officeDocument/2006/relationships/slide" Target="slide1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3.xml"/><Relationship Id="rId9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5.xml"/><Relationship Id="rId5" Type="http://schemas.openxmlformats.org/officeDocument/2006/relationships/slide" Target="slide9.xml"/><Relationship Id="rId10" Type="http://schemas.openxmlformats.org/officeDocument/2006/relationships/image" Target="../media/image2.png"/><Relationship Id="rId4" Type="http://schemas.openxmlformats.org/officeDocument/2006/relationships/slide" Target="slide13.xml"/><Relationship Id="rId9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3.png"/><Relationship Id="rId5" Type="http://schemas.openxmlformats.org/officeDocument/2006/relationships/slide" Target="slide9.xml"/><Relationship Id="rId10" Type="http://schemas.openxmlformats.org/officeDocument/2006/relationships/image" Target="../media/image2.png"/><Relationship Id="rId4" Type="http://schemas.openxmlformats.org/officeDocument/2006/relationships/slide" Target="slide13.xml"/><Relationship Id="rId9" Type="http://schemas.openxmlformats.org/officeDocument/2006/relationships/customXml" Target="../ink/ink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9.xml"/><Relationship Id="rId4" Type="http://schemas.openxmlformats.org/officeDocument/2006/relationships/slide" Target="slide13.xml"/><Relationship Id="rId9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9.xml"/><Relationship Id="rId4" Type="http://schemas.openxmlformats.org/officeDocument/2006/relationships/slide" Target="slide13.xm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9.xml"/><Relationship Id="rId4" Type="http://schemas.openxmlformats.org/officeDocument/2006/relationships/slide" Target="slide1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6.xml"/><Relationship Id="rId7" Type="http://schemas.openxmlformats.org/officeDocument/2006/relationships/slide" Target="slide10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5.png"/><Relationship Id="rId5" Type="http://schemas.openxmlformats.org/officeDocument/2006/relationships/slide" Target="slide9.xml"/><Relationship Id="rId10" Type="http://schemas.openxmlformats.org/officeDocument/2006/relationships/image" Target="../media/image2.png"/><Relationship Id="rId4" Type="http://schemas.openxmlformats.org/officeDocument/2006/relationships/slide" Target="slide13.xml"/><Relationship Id="rId9" Type="http://schemas.openxmlformats.org/officeDocument/2006/relationships/customXml" Target="../ink/ink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77872-64A9-4473-A959-1AE4A24921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8EBD6-85EF-43C0-9F00-C6E0270424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1DDB07-338A-4764-8D83-572891FC8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8261"/>
            <a:ext cx="12192000" cy="6857999"/>
          </a:xfrm>
          <a:prstGeom prst="rect">
            <a:avLst/>
          </a:prstGeom>
        </p:spPr>
      </p:pic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62D23968-9958-4A80-ACE9-7571020297AE}"/>
              </a:ext>
            </a:extLst>
          </p:cNvPr>
          <p:cNvSpPr/>
          <p:nvPr/>
        </p:nvSpPr>
        <p:spPr>
          <a:xfrm>
            <a:off x="8804031" y="3270739"/>
            <a:ext cx="697523" cy="679938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775B97-9293-4D1D-A0CC-080926CF440E}"/>
              </a:ext>
            </a:extLst>
          </p:cNvPr>
          <p:cNvSpPr txBox="1"/>
          <p:nvPr/>
        </p:nvSpPr>
        <p:spPr>
          <a:xfrm>
            <a:off x="8332176" y="3727938"/>
            <a:ext cx="1641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b="1" dirty="0" err="1"/>
              <a:t>MyQuarry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941682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A3BB7AE-40CC-40B4-B8A3-32D1D7DBE024}"/>
              </a:ext>
            </a:extLst>
          </p:cNvPr>
          <p:cNvSpPr/>
          <p:nvPr/>
        </p:nvSpPr>
        <p:spPr>
          <a:xfrm>
            <a:off x="3138208" y="1307728"/>
            <a:ext cx="2331057" cy="68664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2971279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91" y="-2771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Produktion - General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FDA7-1BB6-4F19-986C-D61B8AEC242C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68FAF7A-748F-4246-A824-E42B5A78F02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E2520F6-20D6-4091-86E2-6523E1DAA32D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42632CE-F5C8-4C17-BA66-715D0EBB3D4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35378E4-5CE1-4B1B-B00A-12C7E0C0D6A8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A516F5D-A64A-4ED0-A2C2-3F6F6F88EBC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41C5E56-09C9-4CF9-B446-48A7730A242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D0AB9D7-98C9-4AD3-B961-0C1AEC16AA80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BB16BD-6899-4AAE-90B0-E3B45051A72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872DD25-30FD-4AB8-870B-6321DBDAB4C1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4A31FC-1E4A-41F0-BFE1-CE75C97AF576}"/>
              </a:ext>
            </a:extLst>
          </p:cNvPr>
          <p:cNvCxnSpPr>
            <a:cxnSpLocks/>
          </p:cNvCxnSpPr>
          <p:nvPr/>
        </p:nvCxnSpPr>
        <p:spPr>
          <a:xfrm flipH="1">
            <a:off x="3125206" y="2028689"/>
            <a:ext cx="906679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0AE23EE-C5BD-4A4E-A727-2111E7F4885F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General</a:t>
            </a:r>
          </a:p>
        </p:txBody>
      </p:sp>
      <p:sp>
        <p:nvSpPr>
          <p:cNvPr id="32" name="Rectangle 31">
            <a:hlinkClick r:id="rId9" action="ppaction://hlinksldjump"/>
            <a:extLst>
              <a:ext uri="{FF2B5EF4-FFF2-40B4-BE49-F238E27FC236}">
                <a16:creationId xmlns:a16="http://schemas.microsoft.com/office/drawing/2014/main" id="{C66433B8-9F6D-4EF5-B585-9E56E0A911BD}"/>
              </a:ext>
            </a:extLst>
          </p:cNvPr>
          <p:cNvSpPr/>
          <p:nvPr/>
        </p:nvSpPr>
        <p:spPr>
          <a:xfrm>
            <a:off x="6544693" y="1426358"/>
            <a:ext cx="1847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Weg </a:t>
            </a:r>
            <a:r>
              <a:rPr lang="de-DE" dirty="0">
                <a:hlinkClick r:id="rId9" action="ppaction://hlinksldjump"/>
              </a:rPr>
              <a:t>Optimierung</a:t>
            </a:r>
            <a:endParaRPr lang="de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5272E0-88BA-4902-868C-136D0C84D080}"/>
              </a:ext>
            </a:extLst>
          </p:cNvPr>
          <p:cNvSpPr/>
          <p:nvPr/>
        </p:nvSpPr>
        <p:spPr>
          <a:xfrm>
            <a:off x="9713109" y="1455547"/>
            <a:ext cx="1826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10" action="ppaction://hlinksldjump"/>
              </a:rPr>
              <a:t>Leerlaufintervalle</a:t>
            </a:r>
            <a:endParaRPr lang="de-DE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0E84C2-536B-4A59-8EB3-8146EEE716F7}"/>
              </a:ext>
            </a:extLst>
          </p:cNvPr>
          <p:cNvCxnSpPr>
            <a:cxnSpLocks/>
          </p:cNvCxnSpPr>
          <p:nvPr/>
        </p:nvCxnSpPr>
        <p:spPr>
          <a:xfrm flipV="1">
            <a:off x="5511746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BFF583-FACF-4C5D-BDEA-522ABD8569D9}"/>
              </a:ext>
            </a:extLst>
          </p:cNvPr>
          <p:cNvCxnSpPr>
            <a:cxnSpLocks/>
          </p:cNvCxnSpPr>
          <p:nvPr/>
        </p:nvCxnSpPr>
        <p:spPr>
          <a:xfrm flipV="1">
            <a:off x="8989237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11981514-3C60-4329-93C0-E4128932C4D9}"/>
                  </a:ext>
                </a:extLst>
              </p14:cNvPr>
              <p14:cNvContentPartPr/>
              <p14:nvPr/>
            </p14:nvContentPartPr>
            <p14:xfrm>
              <a:off x="9711425" y="3942491"/>
              <a:ext cx="360" cy="576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11981514-3C60-4329-93C0-E4128932C4D9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702425" y="3933491"/>
                <a:ext cx="18000" cy="23400"/>
              </a:xfrm>
              <a:prstGeom prst="rect">
                <a:avLst/>
              </a:prstGeom>
            </p:spPr>
          </p:pic>
        </mc:Fallback>
      </mc:AlternateContent>
      <p:pic>
        <p:nvPicPr>
          <p:cNvPr id="42" name="Picture 41">
            <a:extLst>
              <a:ext uri="{FF2B5EF4-FFF2-40B4-BE49-F238E27FC236}">
                <a16:creationId xmlns:a16="http://schemas.microsoft.com/office/drawing/2014/main" id="{372A0BED-9151-4A2A-9FBE-4DED2D90748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12789" y="2218387"/>
            <a:ext cx="6431837" cy="412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357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A3BB7AE-40CC-40B4-B8A3-32D1D7DBE024}"/>
              </a:ext>
            </a:extLst>
          </p:cNvPr>
          <p:cNvSpPr/>
          <p:nvPr/>
        </p:nvSpPr>
        <p:spPr>
          <a:xfrm>
            <a:off x="5518614" y="1266092"/>
            <a:ext cx="3403559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2971279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91" y="-2771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Produktion - Weg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FDA7-1BB6-4F19-986C-D61B8AEC242C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68FAF7A-748F-4246-A824-E42B5A78F02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E2520F6-20D6-4091-86E2-6523E1DAA32D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42632CE-F5C8-4C17-BA66-715D0EBB3D4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35378E4-5CE1-4B1B-B00A-12C7E0C0D6A8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A516F5D-A64A-4ED0-A2C2-3F6F6F88EBC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41C5E56-09C9-4CF9-B446-48A7730A242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D0AB9D7-98C9-4AD3-B961-0C1AEC16AA80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BB16BD-6899-4AAE-90B0-E3B45051A72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872DD25-30FD-4AB8-870B-6321DBDAB4C1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4A31FC-1E4A-41F0-BFE1-CE75C97AF576}"/>
              </a:ext>
            </a:extLst>
          </p:cNvPr>
          <p:cNvCxnSpPr>
            <a:cxnSpLocks/>
          </p:cNvCxnSpPr>
          <p:nvPr/>
        </p:nvCxnSpPr>
        <p:spPr>
          <a:xfrm flipH="1">
            <a:off x="3125206" y="2028689"/>
            <a:ext cx="906679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0AE23EE-C5BD-4A4E-A727-2111E7F4885F}"/>
              </a:ext>
            </a:extLst>
          </p:cNvPr>
          <p:cNvSpPr/>
          <p:nvPr/>
        </p:nvSpPr>
        <p:spPr>
          <a:xfrm>
            <a:off x="3617109" y="14696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7" action="ppaction://hlinksldjump"/>
              </a:rPr>
              <a:t>General</a:t>
            </a:r>
            <a:endParaRPr lang="de-DE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66433B8-9F6D-4EF5-B585-9E56E0A911BD}"/>
              </a:ext>
            </a:extLst>
          </p:cNvPr>
          <p:cNvSpPr/>
          <p:nvPr/>
        </p:nvSpPr>
        <p:spPr>
          <a:xfrm>
            <a:off x="6731615" y="1425553"/>
            <a:ext cx="1847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Weg </a:t>
            </a:r>
            <a:r>
              <a:rPr lang="de-DE" dirty="0">
                <a:hlinkClick r:id="rId9" action="ppaction://hlinksldjump"/>
              </a:rPr>
              <a:t>Optimierung</a:t>
            </a:r>
            <a:endParaRPr lang="de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5272E0-88BA-4902-868C-136D0C84D080}"/>
              </a:ext>
            </a:extLst>
          </p:cNvPr>
          <p:cNvSpPr/>
          <p:nvPr/>
        </p:nvSpPr>
        <p:spPr>
          <a:xfrm>
            <a:off x="9713109" y="1455547"/>
            <a:ext cx="1826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10" action="ppaction://hlinksldjump"/>
              </a:rPr>
              <a:t>Leerlaufintervalle</a:t>
            </a:r>
            <a:endParaRPr lang="de-DE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0E84C2-536B-4A59-8EB3-8146EEE716F7}"/>
              </a:ext>
            </a:extLst>
          </p:cNvPr>
          <p:cNvCxnSpPr>
            <a:cxnSpLocks/>
          </p:cNvCxnSpPr>
          <p:nvPr/>
        </p:nvCxnSpPr>
        <p:spPr>
          <a:xfrm flipV="1">
            <a:off x="5511746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BFF583-FACF-4C5D-BDEA-522ABD8569D9}"/>
              </a:ext>
            </a:extLst>
          </p:cNvPr>
          <p:cNvCxnSpPr>
            <a:cxnSpLocks/>
          </p:cNvCxnSpPr>
          <p:nvPr/>
        </p:nvCxnSpPr>
        <p:spPr>
          <a:xfrm flipV="1">
            <a:off x="8989237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3059E9F-060D-4EAE-B49B-8FE28EA78C6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81474" y="2347224"/>
            <a:ext cx="7091595" cy="398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90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A3BB7AE-40CC-40B4-B8A3-32D1D7DBE024}"/>
              </a:ext>
            </a:extLst>
          </p:cNvPr>
          <p:cNvSpPr/>
          <p:nvPr/>
        </p:nvSpPr>
        <p:spPr>
          <a:xfrm>
            <a:off x="9024298" y="1266092"/>
            <a:ext cx="3403559" cy="7625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2971279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90" y="-27710"/>
            <a:ext cx="11349533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Produktion - </a:t>
            </a:r>
            <a:r>
              <a:rPr lang="de-DE" sz="2800" b="1" dirty="0"/>
              <a:t>Leerlaufintervalle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FDA7-1BB6-4F19-986C-D61B8AEC242C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68FAF7A-748F-4246-A824-E42B5A78F02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E2520F6-20D6-4091-86E2-6523E1DAA32D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42632CE-F5C8-4C17-BA66-715D0EBB3D4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35378E4-5CE1-4B1B-B00A-12C7E0C0D6A8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A516F5D-A64A-4ED0-A2C2-3F6F6F88EBC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41C5E56-09C9-4CF9-B446-48A7730A242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D0AB9D7-98C9-4AD3-B961-0C1AEC16AA80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BB16BD-6899-4AAE-90B0-E3B45051A72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872DD25-30FD-4AB8-870B-6321DBDAB4C1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4A31FC-1E4A-41F0-BFE1-CE75C97AF576}"/>
              </a:ext>
            </a:extLst>
          </p:cNvPr>
          <p:cNvCxnSpPr>
            <a:cxnSpLocks/>
          </p:cNvCxnSpPr>
          <p:nvPr/>
        </p:nvCxnSpPr>
        <p:spPr>
          <a:xfrm flipH="1">
            <a:off x="3125206" y="2028689"/>
            <a:ext cx="906679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0AE23EE-C5BD-4A4E-A727-2111E7F4885F}"/>
              </a:ext>
            </a:extLst>
          </p:cNvPr>
          <p:cNvSpPr/>
          <p:nvPr/>
        </p:nvSpPr>
        <p:spPr>
          <a:xfrm>
            <a:off x="3604320" y="145554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7" action="ppaction://hlinksldjump"/>
              </a:rPr>
              <a:t>General</a:t>
            </a:r>
            <a:endParaRPr lang="de-DE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66433B8-9F6D-4EF5-B585-9E56E0A911BD}"/>
              </a:ext>
            </a:extLst>
          </p:cNvPr>
          <p:cNvSpPr/>
          <p:nvPr/>
        </p:nvSpPr>
        <p:spPr>
          <a:xfrm>
            <a:off x="6731615" y="1425553"/>
            <a:ext cx="1847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Weg </a:t>
            </a:r>
            <a:r>
              <a:rPr lang="de-DE" dirty="0">
                <a:hlinkClick r:id="rId9" action="ppaction://hlinksldjump"/>
              </a:rPr>
              <a:t>Optimierung</a:t>
            </a:r>
            <a:endParaRPr lang="de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5272E0-88BA-4902-868C-136D0C84D080}"/>
              </a:ext>
            </a:extLst>
          </p:cNvPr>
          <p:cNvSpPr/>
          <p:nvPr/>
        </p:nvSpPr>
        <p:spPr>
          <a:xfrm>
            <a:off x="9713109" y="1455547"/>
            <a:ext cx="1826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Leerlaufintervalle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0E84C2-536B-4A59-8EB3-8146EEE716F7}"/>
              </a:ext>
            </a:extLst>
          </p:cNvPr>
          <p:cNvCxnSpPr>
            <a:cxnSpLocks/>
          </p:cNvCxnSpPr>
          <p:nvPr/>
        </p:nvCxnSpPr>
        <p:spPr>
          <a:xfrm flipV="1">
            <a:off x="5511746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BFF583-FACF-4C5D-BDEA-522ABD8569D9}"/>
              </a:ext>
            </a:extLst>
          </p:cNvPr>
          <p:cNvCxnSpPr>
            <a:cxnSpLocks/>
          </p:cNvCxnSpPr>
          <p:nvPr/>
        </p:nvCxnSpPr>
        <p:spPr>
          <a:xfrm flipV="1">
            <a:off x="8989237" y="1302010"/>
            <a:ext cx="0" cy="6813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">
            <a:extLst>
              <a:ext uri="{FF2B5EF4-FFF2-40B4-BE49-F238E27FC236}">
                <a16:creationId xmlns:a16="http://schemas.microsoft.com/office/drawing/2014/main" id="{B335B111-B90A-4648-B70E-367755FAE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232499"/>
            <a:ext cx="7415527" cy="417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967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5BB9F83-CEB4-4B97-93A6-B45E3F85F28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2430"/>
          <a:stretch/>
        </p:blipFill>
        <p:spPr>
          <a:xfrm>
            <a:off x="3747058" y="1324390"/>
            <a:ext cx="7955561" cy="5396315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F09D8F6-5EE8-4406-8CC6-B85D1C0CB2AF}"/>
              </a:ext>
            </a:extLst>
          </p:cNvPr>
          <p:cNvSpPr/>
          <p:nvPr/>
        </p:nvSpPr>
        <p:spPr>
          <a:xfrm>
            <a:off x="5500255" y="2540050"/>
            <a:ext cx="1565563" cy="499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E4E520-EB61-4A0F-B6F9-9937D370C153}"/>
              </a:ext>
            </a:extLst>
          </p:cNvPr>
          <p:cNvSpPr txBox="1"/>
          <p:nvPr/>
        </p:nvSpPr>
        <p:spPr>
          <a:xfrm>
            <a:off x="5769017" y="2613055"/>
            <a:ext cx="102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Press </a:t>
            </a:r>
            <a:r>
              <a:rPr lang="de-DE" dirty="0" err="1">
                <a:solidFill>
                  <a:schemeClr val="bg1"/>
                </a:solidFill>
              </a:rPr>
              <a:t>me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377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Termine </a:t>
            </a:r>
            <a:r>
              <a:rPr lang="de-DE" sz="4000" b="1" cap="all" dirty="0"/>
              <a:t>78558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6952F-A89C-45E5-BD2C-FB9439AFBCFA}"/>
              </a:ext>
            </a:extLst>
          </p:cNvPr>
          <p:cNvSpPr txBox="1"/>
          <p:nvPr/>
        </p:nvSpPr>
        <p:spPr>
          <a:xfrm>
            <a:off x="3962401" y="1882294"/>
            <a:ext cx="62345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/>
              <a:t>Meeting </a:t>
            </a:r>
          </a:p>
          <a:p>
            <a:endParaRPr lang="de-DE" dirty="0"/>
          </a:p>
          <a:p>
            <a:r>
              <a:rPr lang="de-DE" b="1" u="sng" dirty="0"/>
              <a:t>Firma </a:t>
            </a:r>
            <a:r>
              <a:rPr lang="de-DE" dirty="0" err="1"/>
              <a:t>TransportSteine</a:t>
            </a:r>
            <a:endParaRPr lang="de-DE" dirty="0"/>
          </a:p>
          <a:p>
            <a:endParaRPr lang="de-DE" dirty="0"/>
          </a:p>
          <a:p>
            <a:r>
              <a:rPr lang="de-DE" dirty="0"/>
              <a:t>Dienstag 31.03.2020  9 Uhr</a:t>
            </a:r>
          </a:p>
          <a:p>
            <a:endParaRPr lang="de-DE" dirty="0"/>
          </a:p>
          <a:p>
            <a:endParaRPr lang="de-DE" dirty="0"/>
          </a:p>
          <a:p>
            <a:r>
              <a:rPr lang="de-DE" b="1" u="sng" dirty="0"/>
              <a:t>Inhalt</a:t>
            </a:r>
          </a:p>
          <a:p>
            <a:endParaRPr lang="de-DE" dirty="0"/>
          </a:p>
          <a:p>
            <a:r>
              <a:rPr lang="de-DE" dirty="0" err="1"/>
              <a:t>Esfehfuwehfowejfpiewfpweifwwwwwwwwwwwwwww</a:t>
            </a:r>
            <a:endParaRPr lang="de-DE" dirty="0"/>
          </a:p>
          <a:p>
            <a:r>
              <a:rPr lang="de-DE" dirty="0" err="1"/>
              <a:t>Eiofoewhfoiehfeofhoefhoewffewwwwewwwwwwwwww</a:t>
            </a:r>
            <a:endParaRPr lang="de-DE" dirty="0"/>
          </a:p>
          <a:p>
            <a:r>
              <a:rPr lang="de-DE" dirty="0" err="1"/>
              <a:t>Hfioewhfoiewhfeifhoiewfhoiefhwwwwwwwwwwwwwwww</a:t>
            </a:r>
            <a:endParaRPr lang="de-DE" dirty="0"/>
          </a:p>
          <a:p>
            <a:endParaRPr lang="de-DE" dirty="0"/>
          </a:p>
          <a:p>
            <a:r>
              <a:rPr lang="de-DE" b="1" u="sng" dirty="0"/>
              <a:t>Wichtige Daten</a:t>
            </a:r>
          </a:p>
          <a:p>
            <a:endParaRPr lang="de-DE" b="1" u="sng" dirty="0"/>
          </a:p>
          <a:p>
            <a:endParaRPr lang="de-DE" b="1" u="sng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8873EF-3A08-49FB-9F54-70E7DEF16FFB}"/>
              </a:ext>
            </a:extLst>
          </p:cNvPr>
          <p:cNvSpPr/>
          <p:nvPr/>
        </p:nvSpPr>
        <p:spPr>
          <a:xfrm>
            <a:off x="3962401" y="5915891"/>
            <a:ext cx="1011381" cy="70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10FE73-D3B2-4C75-A286-740E5B407BC0}"/>
              </a:ext>
            </a:extLst>
          </p:cNvPr>
          <p:cNvSpPr/>
          <p:nvPr/>
        </p:nvSpPr>
        <p:spPr>
          <a:xfrm>
            <a:off x="5465619" y="5947945"/>
            <a:ext cx="1011381" cy="70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1984CFF-7DE4-4268-A4D7-9B0100203CBE}"/>
              </a:ext>
            </a:extLst>
          </p:cNvPr>
          <p:cNvSpPr/>
          <p:nvPr/>
        </p:nvSpPr>
        <p:spPr>
          <a:xfrm>
            <a:off x="7000009" y="5964306"/>
            <a:ext cx="1011381" cy="70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E03BE2-52AE-462E-B2D0-E09840449EA0}"/>
              </a:ext>
            </a:extLst>
          </p:cNvPr>
          <p:cNvSpPr txBox="1"/>
          <p:nvPr/>
        </p:nvSpPr>
        <p:spPr>
          <a:xfrm>
            <a:off x="3962401" y="6037277"/>
            <a:ext cx="102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Press </a:t>
            </a:r>
            <a:r>
              <a:rPr lang="de-DE" dirty="0" err="1">
                <a:solidFill>
                  <a:schemeClr val="bg1"/>
                </a:solidFill>
              </a:rPr>
              <a:t>me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4639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2423573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Termine </a:t>
            </a:r>
            <a:r>
              <a:rPr lang="de-DE" sz="4000" b="1" cap="all" dirty="0"/>
              <a:t>78558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BEF214E-0B56-4F42-BB9D-646A8999AC8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9803B72-D7B8-451B-852B-3776C719078D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F1EE2CA-B781-41E1-B514-1EFD2B8B5AF6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CAC42F3-C0FD-4C5A-926E-F6F25E8E48DF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BA3E731-B7CB-4A5E-9201-CACCF1551074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0F2A27B-EAD7-4511-9AF6-BE11EA25292E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DADA49D-5433-46D3-817A-6F7F1CABA848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8EA00D-7960-471C-A5F6-9CEC967EB55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82EF6A-9A14-4042-92F9-808EE934428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BC17772-9968-48E3-A3AF-444FB71B589B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6952F-A89C-45E5-BD2C-FB9439AFBCFA}"/>
              </a:ext>
            </a:extLst>
          </p:cNvPr>
          <p:cNvSpPr txBox="1"/>
          <p:nvPr/>
        </p:nvSpPr>
        <p:spPr>
          <a:xfrm>
            <a:off x="3751388" y="1361693"/>
            <a:ext cx="6234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b="1" u="sng" dirty="0"/>
              <a:t>Wichtige Daten</a:t>
            </a:r>
          </a:p>
          <a:p>
            <a:endParaRPr lang="de-DE" b="1" u="sng" dirty="0"/>
          </a:p>
          <a:p>
            <a:r>
              <a:rPr lang="de-DE" b="1" u="sng" dirty="0"/>
              <a:t>Vertrag: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F842A9-D3C0-4455-82F5-E12E6469ECB2}"/>
              </a:ext>
            </a:extLst>
          </p:cNvPr>
          <p:cNvSpPr/>
          <p:nvPr/>
        </p:nvSpPr>
        <p:spPr>
          <a:xfrm>
            <a:off x="4739716" y="2234237"/>
            <a:ext cx="102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Press </a:t>
            </a:r>
            <a:r>
              <a:rPr lang="de-DE" dirty="0" err="1"/>
              <a:t>me</a:t>
            </a:r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36CEB9-43D0-44EA-8115-F6EA4E74FEF3}"/>
              </a:ext>
            </a:extLst>
          </p:cNvPr>
          <p:cNvSpPr/>
          <p:nvPr/>
        </p:nvSpPr>
        <p:spPr>
          <a:xfrm>
            <a:off x="4059382" y="2768018"/>
            <a:ext cx="3103408" cy="37851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3C8DD5F-9A0C-401A-BCC3-3BE090C94457}"/>
                  </a:ext>
                </a:extLst>
              </p14:cNvPr>
              <p14:cNvContentPartPr/>
              <p14:nvPr/>
            </p14:nvContentPartPr>
            <p14:xfrm>
              <a:off x="4460465" y="3103331"/>
              <a:ext cx="1423800" cy="1940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3C8DD5F-9A0C-401A-BCC3-3BE090C9445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451825" y="3094691"/>
                <a:ext cx="144144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06ABD9B-5C6C-47C9-9C0F-6A73A86F87A3}"/>
                  </a:ext>
                </a:extLst>
              </p14:cNvPr>
              <p14:cNvContentPartPr/>
              <p14:nvPr/>
            </p14:nvContentPartPr>
            <p14:xfrm>
              <a:off x="4686185" y="3656651"/>
              <a:ext cx="1252080" cy="3132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06ABD9B-5C6C-47C9-9C0F-6A73A86F87A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77185" y="3648011"/>
                <a:ext cx="126972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89CC950-0206-460A-AD78-65D79829E1D4}"/>
                  </a:ext>
                </a:extLst>
              </p14:cNvPr>
              <p14:cNvContentPartPr/>
              <p14:nvPr/>
            </p14:nvContentPartPr>
            <p14:xfrm>
              <a:off x="4419425" y="5401211"/>
              <a:ext cx="2271960" cy="2264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89CC950-0206-460A-AD78-65D79829E1D4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410425" y="5392571"/>
                <a:ext cx="228960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037FC24-56D4-4A22-99EC-9014936319B9}"/>
                  </a:ext>
                </a:extLst>
              </p14:cNvPr>
              <p14:cNvContentPartPr/>
              <p14:nvPr/>
            </p14:nvContentPartPr>
            <p14:xfrm>
              <a:off x="4599425" y="5998451"/>
              <a:ext cx="2107080" cy="2379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037FC24-56D4-4A22-99EC-9014936319B9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590425" y="5989811"/>
                <a:ext cx="2124720" cy="2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99815E1-37B2-42F0-AF16-7957A12843D9}"/>
                  </a:ext>
                </a:extLst>
              </p14:cNvPr>
              <p14:cNvContentPartPr/>
              <p14:nvPr/>
            </p14:nvContentPartPr>
            <p14:xfrm>
              <a:off x="4198745" y="4353251"/>
              <a:ext cx="3139200" cy="6674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99815E1-37B2-42F0-AF16-7957A12843D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190105" y="4344251"/>
                <a:ext cx="3156840" cy="68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1731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89572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INBOX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78C134C-5819-4C92-A861-70A13958FBE8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AE47596-4FE2-408A-987D-A8D2B359E145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62819A6-31A7-4D0C-A8EA-1560A7A4D31E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84D3D41-8B27-4806-BE78-086A32313F26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46520C6-FADB-4AA9-89AC-F6521B181AE3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6F47C11-500C-4C2B-9DC8-1C2516E31092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1F7517-4FC8-46F5-841E-6A8ACE4415BD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B8B4A10-BC60-4A23-91FE-6BE8375B7815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661B24-5114-483A-BD88-3CEB1864F3C9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078EADF0-EA66-4D55-A462-69ECB918BA5E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D624CAC-40FB-4D8E-AC3D-1B78EA6CD5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24319" y="1266092"/>
            <a:ext cx="8925051" cy="476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150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30135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 err="1">
                <a:latin typeface="+mn-lt"/>
              </a:rPr>
              <a:t>Overview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0282C2-2C2B-430D-9813-11590B2E3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409" y="1426358"/>
            <a:ext cx="1807346" cy="4559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3F89867-4313-4613-A57F-1B6A28EA51D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CFFEB5-5111-414B-A7E9-8703B6036CFB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61CEAC-0AEB-4A42-86A1-8556F39DD0F5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AEE369D-069E-4A43-A957-3D252D04EAD6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F025400-CB61-4A59-906F-3900EC21E968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0C0211-97BA-4E71-A3D9-E5A2E7F2D7FE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81B354-BA10-43B7-AB46-28088524BF76}"/>
              </a:ext>
            </a:extLst>
          </p:cNvPr>
          <p:cNvSpPr txBox="1">
            <a:spLocks/>
          </p:cNvSpPr>
          <p:nvPr/>
        </p:nvSpPr>
        <p:spPr>
          <a:xfrm>
            <a:off x="294814" y="4739646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31D266-9A85-4C14-95AE-C0BFAF551DD1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203E1C6-4CEC-4D64-BEDA-4611A28D9375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0808E6-7121-49B7-899E-D5FF6A0279DB}"/>
              </a:ext>
            </a:extLst>
          </p:cNvPr>
          <p:cNvSpPr txBox="1"/>
          <p:nvPr/>
        </p:nvSpPr>
        <p:spPr>
          <a:xfrm>
            <a:off x="3803154" y="2322883"/>
            <a:ext cx="24632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8:45 Beladen </a:t>
            </a:r>
            <a:r>
              <a:rPr lang="de-DE" dirty="0" err="1"/>
              <a:t>LKw</a:t>
            </a:r>
            <a:endParaRPr lang="de-DE" dirty="0"/>
          </a:p>
          <a:p>
            <a:r>
              <a:rPr lang="de-DE" dirty="0"/>
              <a:t>9:30  Team Meeting </a:t>
            </a:r>
          </a:p>
          <a:p>
            <a:r>
              <a:rPr lang="de-DE" dirty="0"/>
              <a:t>9:30 </a:t>
            </a:r>
            <a:r>
              <a:rPr lang="de-DE" dirty="0" err="1"/>
              <a:t>Fefwe</a:t>
            </a:r>
            <a:endParaRPr lang="de-DE" dirty="0"/>
          </a:p>
          <a:p>
            <a:r>
              <a:rPr lang="de-DE" dirty="0"/>
              <a:t>9:30 </a:t>
            </a:r>
            <a:r>
              <a:rPr lang="de-DE" dirty="0" err="1"/>
              <a:t>Efwefewfegegew</a:t>
            </a:r>
            <a:endParaRPr lang="de-DE" dirty="0"/>
          </a:p>
          <a:p>
            <a:r>
              <a:rPr lang="de-DE" dirty="0"/>
              <a:t>9:30 </a:t>
            </a:r>
            <a:r>
              <a:rPr lang="de-DE" dirty="0" err="1"/>
              <a:t>Ewgewgewgewgwe</a:t>
            </a:r>
            <a:endParaRPr lang="de-DE" dirty="0"/>
          </a:p>
          <a:p>
            <a:r>
              <a:rPr lang="de-DE" dirty="0"/>
              <a:t>9:30 </a:t>
            </a:r>
            <a:r>
              <a:rPr lang="de-DE" dirty="0" err="1"/>
              <a:t>qqgwejkjhakfWJFE</a:t>
            </a:r>
            <a:endParaRPr lang="de-DE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6F0D17E-0EF0-4DC3-8E43-19E0875F422B}"/>
              </a:ext>
            </a:extLst>
          </p:cNvPr>
          <p:cNvSpPr/>
          <p:nvPr/>
        </p:nvSpPr>
        <p:spPr>
          <a:xfrm>
            <a:off x="3819400" y="1882294"/>
            <a:ext cx="18394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8:00 </a:t>
            </a:r>
            <a:r>
              <a:rPr lang="de-DE" dirty="0">
                <a:hlinkClick r:id="rId9" action="ppaction://hlinksldjump"/>
              </a:rPr>
              <a:t>Beladen</a:t>
            </a:r>
            <a:r>
              <a:rPr lang="de-DE" dirty="0"/>
              <a:t> </a:t>
            </a:r>
            <a:r>
              <a:rPr lang="de-DE" dirty="0" err="1">
                <a:hlinkClick r:id="rId9" action="ppaction://hlinksldjump"/>
              </a:rPr>
              <a:t>LKw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9354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30135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 err="1">
                <a:latin typeface="+mn-lt"/>
              </a:rPr>
              <a:t>Overview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0282C2-2C2B-430D-9813-11590B2E3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409" y="1426358"/>
            <a:ext cx="1807346" cy="4559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3F89867-4313-4613-A57F-1B6A28EA51D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CFFEB5-5111-414B-A7E9-8703B6036CFB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61CEAC-0AEB-4A42-86A1-8556F39DD0F5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AEE369D-069E-4A43-A957-3D252D04EAD6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F025400-CB61-4A59-906F-3900EC21E968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0C0211-97BA-4E71-A3D9-E5A2E7F2D7FE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81B354-BA10-43B7-AB46-28088524BF76}"/>
              </a:ext>
            </a:extLst>
          </p:cNvPr>
          <p:cNvSpPr txBox="1">
            <a:spLocks/>
          </p:cNvSpPr>
          <p:nvPr/>
        </p:nvSpPr>
        <p:spPr>
          <a:xfrm>
            <a:off x="323409" y="4831504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31D266-9A85-4C14-95AE-C0BFAF551DD1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203E1C6-4CEC-4D64-BEDA-4611A28D9375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0808E6-7121-49B7-899E-D5FF6A0279DB}"/>
              </a:ext>
            </a:extLst>
          </p:cNvPr>
          <p:cNvSpPr txBox="1"/>
          <p:nvPr/>
        </p:nvSpPr>
        <p:spPr>
          <a:xfrm>
            <a:off x="3803154" y="2322883"/>
            <a:ext cx="24632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8:45 Beladen </a:t>
            </a:r>
            <a:r>
              <a:rPr lang="de-DE" dirty="0" err="1"/>
              <a:t>LKw</a:t>
            </a:r>
            <a:endParaRPr lang="de-DE" dirty="0"/>
          </a:p>
          <a:p>
            <a:r>
              <a:rPr lang="de-DE" dirty="0"/>
              <a:t>9:30  Team Meeting </a:t>
            </a:r>
          </a:p>
          <a:p>
            <a:r>
              <a:rPr lang="de-DE" dirty="0"/>
              <a:t>9:30 </a:t>
            </a:r>
            <a:r>
              <a:rPr lang="de-DE" dirty="0" err="1"/>
              <a:t>Fefwe</a:t>
            </a:r>
            <a:endParaRPr lang="de-DE" dirty="0"/>
          </a:p>
          <a:p>
            <a:r>
              <a:rPr lang="de-DE" dirty="0"/>
              <a:t>9:30 </a:t>
            </a:r>
            <a:r>
              <a:rPr lang="de-DE" dirty="0" err="1"/>
              <a:t>Efwefewfegegew</a:t>
            </a:r>
            <a:endParaRPr lang="de-DE" dirty="0"/>
          </a:p>
          <a:p>
            <a:r>
              <a:rPr lang="de-DE" dirty="0"/>
              <a:t>9:30 </a:t>
            </a:r>
            <a:r>
              <a:rPr lang="de-DE" dirty="0" err="1"/>
              <a:t>Ewgewgewgewgwe</a:t>
            </a:r>
            <a:endParaRPr lang="de-DE" dirty="0"/>
          </a:p>
          <a:p>
            <a:r>
              <a:rPr lang="de-DE" dirty="0"/>
              <a:t>9:30 </a:t>
            </a:r>
            <a:r>
              <a:rPr lang="de-DE" dirty="0" err="1"/>
              <a:t>qqgwejkjhakfWJFE</a:t>
            </a:r>
            <a:endParaRPr lang="de-DE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6F0D17E-0EF0-4DC3-8E43-19E0875F422B}"/>
              </a:ext>
            </a:extLst>
          </p:cNvPr>
          <p:cNvSpPr/>
          <p:nvPr/>
        </p:nvSpPr>
        <p:spPr>
          <a:xfrm>
            <a:off x="3819400" y="1882294"/>
            <a:ext cx="18394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8:00 </a:t>
            </a:r>
            <a:r>
              <a:rPr lang="de-DE" dirty="0">
                <a:hlinkClick r:id="rId9" action="ppaction://hlinksldjump"/>
              </a:rPr>
              <a:t>Beladen</a:t>
            </a:r>
            <a:r>
              <a:rPr lang="de-DE" dirty="0"/>
              <a:t> </a:t>
            </a:r>
            <a:r>
              <a:rPr lang="de-DE" dirty="0" err="1">
                <a:hlinkClick r:id="rId10" action="ppaction://hlinksldjump"/>
              </a:rPr>
              <a:t>LKw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7701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30135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 err="1">
                <a:latin typeface="+mn-lt"/>
              </a:rPr>
              <a:t>Overview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0282C2-2C2B-430D-9813-11590B2E3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409" y="1426358"/>
            <a:ext cx="1807346" cy="4559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3F89867-4313-4613-A57F-1B6A28EA51D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CFFEB5-5111-414B-A7E9-8703B6036CFB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61CEAC-0AEB-4A42-86A1-8556F39DD0F5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AEE369D-069E-4A43-A957-3D252D04EAD6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F025400-CB61-4A59-906F-3900EC21E968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0C0211-97BA-4E71-A3D9-E5A2E7F2D7FE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81B354-BA10-43B7-AB46-28088524BF76}"/>
              </a:ext>
            </a:extLst>
          </p:cNvPr>
          <p:cNvSpPr txBox="1">
            <a:spLocks/>
          </p:cNvSpPr>
          <p:nvPr/>
        </p:nvSpPr>
        <p:spPr>
          <a:xfrm>
            <a:off x="323409" y="4831504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31D266-9A85-4C14-95AE-C0BFAF551DD1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203E1C6-4CEC-4D64-BEDA-4611A28D9375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F1AB54A-38A6-4E35-9697-B970C877EA8B}"/>
                  </a:ext>
                </a:extLst>
              </p14:cNvPr>
              <p14:cNvContentPartPr/>
              <p14:nvPr/>
            </p14:nvContentPartPr>
            <p14:xfrm>
              <a:off x="4848545" y="3324731"/>
              <a:ext cx="36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F1AB54A-38A6-4E35-9697-B970C877EA8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839905" y="3315731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BE83EC5C-6604-4A27-8BE5-91F0FAE65A13}"/>
              </a:ext>
            </a:extLst>
          </p:cNvPr>
          <p:cNvSpPr txBox="1"/>
          <p:nvPr/>
        </p:nvSpPr>
        <p:spPr>
          <a:xfrm>
            <a:off x="3992476" y="1548443"/>
            <a:ext cx="1613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Transportfirma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9DC55F-4C62-4FD2-BE68-917D3F3DEE51}"/>
              </a:ext>
            </a:extLst>
          </p:cNvPr>
          <p:cNvSpPr txBox="1"/>
          <p:nvPr/>
        </p:nvSpPr>
        <p:spPr>
          <a:xfrm>
            <a:off x="3992476" y="2054585"/>
            <a:ext cx="22042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Ladung</a:t>
            </a:r>
          </a:p>
          <a:p>
            <a:r>
              <a:rPr lang="de-DE" dirty="0"/>
              <a:t>    Steinsorte A 300 kg</a:t>
            </a:r>
          </a:p>
          <a:p>
            <a:r>
              <a:rPr lang="de-DE" dirty="0"/>
              <a:t>    Steinsorte B 500 kg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22CA6C-EEB4-4635-ADE3-CAD3E259D27F}"/>
              </a:ext>
            </a:extLst>
          </p:cNvPr>
          <p:cNvSpPr txBox="1"/>
          <p:nvPr/>
        </p:nvSpPr>
        <p:spPr>
          <a:xfrm>
            <a:off x="4062263" y="3197718"/>
            <a:ext cx="738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11" action="ppaction://hlinksldjump"/>
              </a:rPr>
              <a:t>Route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9288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42630" y="130135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 err="1">
                <a:latin typeface="+mn-lt"/>
              </a:rPr>
              <a:t>Overview</a:t>
            </a:r>
            <a:r>
              <a:rPr lang="de-DE" sz="3200" b="1" cap="all" dirty="0">
                <a:latin typeface="+mn-lt"/>
              </a:rPr>
              <a:t> - Route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0282C2-2C2B-430D-9813-11590B2E3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409" y="1426358"/>
            <a:ext cx="1807346" cy="4559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3F89867-4313-4613-A57F-1B6A28EA51D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CFFEB5-5111-414B-A7E9-8703B6036CFB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61CEAC-0AEB-4A42-86A1-8556F39DD0F5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AEE369D-069E-4A43-A957-3D252D04EAD6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F025400-CB61-4A59-906F-3900EC21E968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0C0211-97BA-4E71-A3D9-E5A2E7F2D7FE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81B354-BA10-43B7-AB46-28088524BF76}"/>
              </a:ext>
            </a:extLst>
          </p:cNvPr>
          <p:cNvSpPr txBox="1">
            <a:spLocks/>
          </p:cNvSpPr>
          <p:nvPr/>
        </p:nvSpPr>
        <p:spPr>
          <a:xfrm>
            <a:off x="323409" y="4831504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31D266-9A85-4C14-95AE-C0BFAF551DD1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203E1C6-4CEC-4D64-BEDA-4611A28D9375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F1AB54A-38A6-4E35-9697-B970C877EA8B}"/>
                  </a:ext>
                </a:extLst>
              </p14:cNvPr>
              <p14:cNvContentPartPr/>
              <p14:nvPr/>
            </p14:nvContentPartPr>
            <p14:xfrm>
              <a:off x="4848545" y="3324731"/>
              <a:ext cx="36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F1AB54A-38A6-4E35-9697-B970C877EA8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839905" y="3315731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Picture 18">
            <a:extLst>
              <a:ext uri="{FF2B5EF4-FFF2-40B4-BE49-F238E27FC236}">
                <a16:creationId xmlns:a16="http://schemas.microsoft.com/office/drawing/2014/main" id="{01CF043F-EA60-489B-BEFD-2F7BB7670C7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04611" y="1383978"/>
            <a:ext cx="8995572" cy="538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51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5325" y="4792391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Genehmigungen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2FE19525-EA3C-48F8-AACF-D0405BC348FD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1AAF9129-469F-4C7A-8271-D1AB41B3B8F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D2879078-8C2C-4D96-93B0-DFF4A5DC2B58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FB68E0DC-FA73-4527-B719-573541465143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8D5A92FC-B40E-4231-942E-9A14AC4B5140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0AE37B96-7FC0-4C5B-A2E9-DE95505CC7CC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5F0F029C-090F-4DEC-88D0-82F7D1B76834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FCDA74F4-8F1A-40BD-807C-B037183C6603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F7EAF79-8A17-4ECC-8306-6388C69771F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D7CA6C4B-C300-4750-839A-30F13A679BE8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B5ECECF-5164-4470-B2D2-27999D9975DD}"/>
              </a:ext>
            </a:extLst>
          </p:cNvPr>
          <p:cNvSpPr/>
          <p:nvPr/>
        </p:nvSpPr>
        <p:spPr>
          <a:xfrm>
            <a:off x="3751387" y="160956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Sprenggenehmigungen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Umwelt</a:t>
            </a:r>
          </a:p>
          <a:p>
            <a:endParaRPr lang="de-DE" dirty="0"/>
          </a:p>
          <a:p>
            <a:r>
              <a:rPr lang="de-DE" dirty="0"/>
              <a:t>Verträge</a:t>
            </a:r>
          </a:p>
          <a:p>
            <a:endParaRPr lang="de-DE" dirty="0"/>
          </a:p>
          <a:p>
            <a:r>
              <a:rPr lang="de-DE" dirty="0"/>
              <a:t>Berechtigungen</a:t>
            </a:r>
          </a:p>
        </p:txBody>
      </p:sp>
      <p:sp>
        <p:nvSpPr>
          <p:cNvPr id="15" name="Rectangle 14">
            <a:hlinkClick r:id="rId9" action="ppaction://hlinksldjump"/>
            <a:extLst>
              <a:ext uri="{FF2B5EF4-FFF2-40B4-BE49-F238E27FC236}">
                <a16:creationId xmlns:a16="http://schemas.microsoft.com/office/drawing/2014/main" id="{5FAC9EC8-8ED0-4292-B77E-5A063F582820}"/>
              </a:ext>
            </a:extLst>
          </p:cNvPr>
          <p:cNvSpPr/>
          <p:nvPr/>
        </p:nvSpPr>
        <p:spPr>
          <a:xfrm>
            <a:off x="3751387" y="2308833"/>
            <a:ext cx="1372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Grundstücke</a:t>
            </a:r>
          </a:p>
        </p:txBody>
      </p:sp>
    </p:spTree>
    <p:extLst>
      <p:ext uri="{BB962C8B-B14F-4D97-AF65-F5344CB8AC3E}">
        <p14:creationId xmlns:p14="http://schemas.microsoft.com/office/powerpoint/2010/main" val="2900131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5325" y="4792391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Grundstücke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2FE19525-EA3C-48F8-AACF-D0405BC348FD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1AAF9129-469F-4C7A-8271-D1AB41B3B8F8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D2879078-8C2C-4D96-93B0-DFF4A5DC2B58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FB68E0DC-FA73-4527-B719-573541465143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8D5A92FC-B40E-4231-942E-9A14AC4B5140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0AE37B96-7FC0-4C5B-A2E9-DE95505CC7CC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5F0F029C-090F-4DEC-88D0-82F7D1B76834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FCDA74F4-8F1A-40BD-807C-B037183C6603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F7EAF79-8A17-4ECC-8306-6388C69771FE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D7CA6C4B-C300-4750-839A-30F13A679BE8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D66777-AD57-4187-A2DB-76E214498E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46764" y="1882294"/>
            <a:ext cx="7562097" cy="391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93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4182915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HR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A7DDD0-A198-4D6B-B24B-622FA4D6E26E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0A3D984-4E23-4B82-8ECD-C9F7DB7C7E4E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B1869C2-39D7-4143-8C54-05C43E1051E0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E1878EA-E36E-456C-ABFF-3AF725B0F8D9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8F8647D-AA79-4A33-B17B-7F0167BC6B99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3C9EDC60-FEC6-4757-9FA9-AF5E6CD526A9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64E9C8F-4ECF-47F6-946C-9AFEE76AFF1F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8E3426A-1FCB-4459-8CE9-A58C77F46E3E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4F6876E-FDAA-4991-8520-289CE633A2EB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58CC25C-3D67-4B8F-BA60-6A6807F17F74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745474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3DE5F-101A-45AB-A0C1-C9611B3E2047}"/>
              </a:ext>
            </a:extLst>
          </p:cNvPr>
          <p:cNvSpPr/>
          <p:nvPr/>
        </p:nvSpPr>
        <p:spPr>
          <a:xfrm>
            <a:off x="-14144" y="3661436"/>
            <a:ext cx="3075708" cy="6164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DF48E-C56F-459D-BF07-D8C27BA91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b="1" dirty="0"/>
              <a:t>Steinbruch </a:t>
            </a:r>
            <a:r>
              <a:rPr lang="de-DE" sz="4000" b="1" cap="all" dirty="0"/>
              <a:t>ALBERSWEILER -  </a:t>
            </a:r>
            <a:r>
              <a:rPr lang="de-DE" sz="3200" b="1" cap="all" dirty="0">
                <a:latin typeface="+mn-lt"/>
              </a:rPr>
              <a:t>Betriebsmittel</a:t>
            </a:r>
            <a:endParaRPr lang="de-DE" sz="4000" b="1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FB7A91-B572-4327-92C6-846A6B74D28B}"/>
              </a:ext>
            </a:extLst>
          </p:cNvPr>
          <p:cNvSpPr/>
          <p:nvPr/>
        </p:nvSpPr>
        <p:spPr>
          <a:xfrm>
            <a:off x="0" y="1266092"/>
            <a:ext cx="12192000" cy="55575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F65F22-09F9-42AC-B2ED-E70EE52C0ECF}"/>
              </a:ext>
            </a:extLst>
          </p:cNvPr>
          <p:cNvCxnSpPr>
            <a:cxnSpLocks/>
          </p:cNvCxnSpPr>
          <p:nvPr/>
        </p:nvCxnSpPr>
        <p:spPr>
          <a:xfrm>
            <a:off x="3118338" y="1266092"/>
            <a:ext cx="0" cy="559190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9FB518A-1F93-4F90-BDD9-FF84A5112FD1}"/>
              </a:ext>
            </a:extLst>
          </p:cNvPr>
          <p:cNvSpPr txBox="1">
            <a:spLocks/>
          </p:cNvSpPr>
          <p:nvPr/>
        </p:nvSpPr>
        <p:spPr>
          <a:xfrm>
            <a:off x="323409" y="1426358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>
                <a:hlinkClick r:id="rId2" action="ppaction://hlinksldjump"/>
              </a:rPr>
              <a:t>Overview</a:t>
            </a:r>
            <a:endParaRPr lang="de-D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7E3277D-4BE5-4BEE-920C-F9114B74D5E2}"/>
              </a:ext>
            </a:extLst>
          </p:cNvPr>
          <p:cNvSpPr txBox="1">
            <a:spLocks/>
          </p:cNvSpPr>
          <p:nvPr/>
        </p:nvSpPr>
        <p:spPr>
          <a:xfrm>
            <a:off x="323409" y="198331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>
                <a:hlinkClick r:id="rId3" action="ppaction://hlinksldjump"/>
              </a:rPr>
              <a:t>Inbox</a:t>
            </a:r>
            <a:endParaRPr lang="de-DE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45AB90C-8D91-4E58-A04C-DC36622EECE3}"/>
              </a:ext>
            </a:extLst>
          </p:cNvPr>
          <p:cNvSpPr txBox="1">
            <a:spLocks/>
          </p:cNvSpPr>
          <p:nvPr/>
        </p:nvSpPr>
        <p:spPr>
          <a:xfrm>
            <a:off x="323409" y="2540050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4" action="ppaction://hlinksldjump"/>
              </a:rPr>
              <a:t>Termine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4AD5A9B-6B47-4E0E-8914-54A8ED406F12}"/>
              </a:ext>
            </a:extLst>
          </p:cNvPr>
          <p:cNvSpPr txBox="1">
            <a:spLocks/>
          </p:cNvSpPr>
          <p:nvPr/>
        </p:nvSpPr>
        <p:spPr>
          <a:xfrm>
            <a:off x="323409" y="3061529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045E05D6-7FF4-4C6B-825E-CBB46200804B}"/>
              </a:ext>
            </a:extLst>
          </p:cNvPr>
          <p:cNvSpPr txBox="1">
            <a:spLocks/>
          </p:cNvSpPr>
          <p:nvPr/>
        </p:nvSpPr>
        <p:spPr>
          <a:xfrm>
            <a:off x="323409" y="3661436"/>
            <a:ext cx="2161880" cy="498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5" action="ppaction://hlinksldjump"/>
              </a:rPr>
              <a:t>Betriebsmittel</a:t>
            </a:r>
            <a:endParaRPr lang="de-DE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6CF81ACA-4A5B-41AE-83CD-9E112550EE1F}"/>
              </a:ext>
            </a:extLst>
          </p:cNvPr>
          <p:cNvSpPr txBox="1">
            <a:spLocks/>
          </p:cNvSpPr>
          <p:nvPr/>
        </p:nvSpPr>
        <p:spPr>
          <a:xfrm>
            <a:off x="323409" y="4256687"/>
            <a:ext cx="1807346" cy="4559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6" action="ppaction://hlinksldjump"/>
              </a:rPr>
              <a:t>HR</a:t>
            </a:r>
            <a:endParaRPr lang="de-DE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3C93F6D-CFDE-43B1-ABA8-F9E38EC63860}"/>
              </a:ext>
            </a:extLst>
          </p:cNvPr>
          <p:cNvSpPr txBox="1">
            <a:spLocks/>
          </p:cNvSpPr>
          <p:nvPr/>
        </p:nvSpPr>
        <p:spPr>
          <a:xfrm>
            <a:off x="323409" y="3079853"/>
            <a:ext cx="1807346" cy="4376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7" action="ppaction://hlinksldjump"/>
              </a:rPr>
              <a:t>Produktion</a:t>
            </a:r>
            <a:endParaRPr lang="de-DE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83BBA50-1C09-43C4-8D72-1DB40D8E69F2}"/>
              </a:ext>
            </a:extLst>
          </p:cNvPr>
          <p:cNvSpPr txBox="1">
            <a:spLocks/>
          </p:cNvSpPr>
          <p:nvPr/>
        </p:nvSpPr>
        <p:spPr>
          <a:xfrm>
            <a:off x="294814" y="4824918"/>
            <a:ext cx="2457793" cy="7669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hlinkClick r:id="rId8" action="ppaction://hlinksldjump"/>
              </a:rPr>
              <a:t>Genehmigungen</a:t>
            </a:r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D662B99-E852-4ED1-B371-6785D7CEA217}"/>
              </a:ext>
            </a:extLst>
          </p:cNvPr>
          <p:cNvSpPr/>
          <p:nvPr/>
        </p:nvSpPr>
        <p:spPr>
          <a:xfrm>
            <a:off x="1353318" y="2028689"/>
            <a:ext cx="268179" cy="29291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1B7C130-367A-48BD-A190-F14BD6A9E763}"/>
              </a:ext>
            </a:extLst>
          </p:cNvPr>
          <p:cNvSpPr txBox="1">
            <a:spLocks/>
          </p:cNvSpPr>
          <p:nvPr/>
        </p:nvSpPr>
        <p:spPr>
          <a:xfrm>
            <a:off x="1317860" y="2028689"/>
            <a:ext cx="411702" cy="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400" b="1" dirty="0">
                <a:solidFill>
                  <a:schemeClr val="bg1"/>
                </a:solidFill>
              </a:rPr>
              <a:t>15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2A28FAB2-3EDA-4402-A3BC-484A7CFFE494}"/>
                  </a:ext>
                </a:extLst>
              </p14:cNvPr>
              <p14:cNvContentPartPr/>
              <p14:nvPr/>
            </p14:nvContentPartPr>
            <p14:xfrm>
              <a:off x="8160185" y="3477371"/>
              <a:ext cx="360" cy="36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2A28FAB2-3EDA-4402-A3BC-484A7CFFE49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51185" y="3468371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29" name="Picture 28">
            <a:extLst>
              <a:ext uri="{FF2B5EF4-FFF2-40B4-BE49-F238E27FC236}">
                <a16:creationId xmlns:a16="http://schemas.microsoft.com/office/drawing/2014/main" id="{4E4F9B43-87A0-4F4D-B7B2-A819EB25E166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6036" r="-319"/>
          <a:stretch/>
        </p:blipFill>
        <p:spPr>
          <a:xfrm>
            <a:off x="5249093" y="2321606"/>
            <a:ext cx="5043278" cy="440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074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DAC0A5AB23B04396D296ACE7924415" ma:contentTypeVersion="13" ma:contentTypeDescription="Create a new document." ma:contentTypeScope="" ma:versionID="af0ae5c1e293a1976d640c087558e53f">
  <xsd:schema xmlns:xsd="http://www.w3.org/2001/XMLSchema" xmlns:xs="http://www.w3.org/2001/XMLSchema" xmlns:p="http://schemas.microsoft.com/office/2006/metadata/properties" xmlns:ns3="eb884c4f-47c2-4152-b5c2-a517c7b99a9b" xmlns:ns4="d174ce9a-4687-494c-80a9-7a64d2fd6d70" targetNamespace="http://schemas.microsoft.com/office/2006/metadata/properties" ma:root="true" ma:fieldsID="6a673ad93573489c457151184de622e0" ns3:_="" ns4:_="">
    <xsd:import namespace="eb884c4f-47c2-4152-b5c2-a517c7b99a9b"/>
    <xsd:import namespace="d174ce9a-4687-494c-80a9-7a64d2fd6d7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884c4f-47c2-4152-b5c2-a517c7b99a9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ce9a-4687-494c-80a9-7a64d2fd6d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168364D-6F4A-4EB5-BFAB-FFC158C3C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b884c4f-47c2-4152-b5c2-a517c7b99a9b"/>
    <ds:schemaRef ds:uri="d174ce9a-4687-494c-80a9-7a64d2fd6d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A82B397-F158-40E2-9895-438E600EEA2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15FD69-C360-4E4C-B67D-48A8FB36348B}">
  <ds:schemaRefs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d174ce9a-4687-494c-80a9-7a64d2fd6d70"/>
    <ds:schemaRef ds:uri="eb884c4f-47c2-4152-b5c2-a517c7b99a9b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277</Words>
  <Application>Microsoft Office PowerPoint</Application>
  <PresentationFormat>Widescreen</PresentationFormat>
  <Paragraphs>211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Steinbruch ALBERSWEILER -  Overview</vt:lpstr>
      <vt:lpstr>Steinbruch ALBERSWEILER -  Overview</vt:lpstr>
      <vt:lpstr>Steinbruch ALBERSWEILER -  Overview</vt:lpstr>
      <vt:lpstr>Steinbruch ALBERSWEILER -  Overview - Route</vt:lpstr>
      <vt:lpstr>Steinbruch ALBERSWEILER - Genehmigungen</vt:lpstr>
      <vt:lpstr>Steinbruch ALBERSWEILER - Grundstücke</vt:lpstr>
      <vt:lpstr>Steinbruch ALBERSWEILER -  HR</vt:lpstr>
      <vt:lpstr>Steinbruch ALBERSWEILER -  Betriebsmittel</vt:lpstr>
      <vt:lpstr>Steinbruch ALBERSWEILER -  Produktion - General</vt:lpstr>
      <vt:lpstr>Steinbruch ALBERSWEILER -  Produktion - Weg</vt:lpstr>
      <vt:lpstr>Steinbruch ALBERSWEILER -  Produktion - Leerlaufintervalle</vt:lpstr>
      <vt:lpstr>Steinbruch ALBERSWEILER -  Termin</vt:lpstr>
      <vt:lpstr>Steinbruch ALBERSWEILER -  Termine 78558</vt:lpstr>
      <vt:lpstr>Steinbruch ALBERSWEILER -  Termine 78558</vt:lpstr>
      <vt:lpstr>Steinbruch ALBERSWEILER -  INBOX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Orth, Sophie</dc:creator>
  <cp:lastModifiedBy>Orth, Sophie</cp:lastModifiedBy>
  <cp:revision>7</cp:revision>
  <dcterms:created xsi:type="dcterms:W3CDTF">2020-04-01T09:44:20Z</dcterms:created>
  <dcterms:modified xsi:type="dcterms:W3CDTF">2020-04-01T10:39:09Z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0x01010079DAC0A5AB23B04396D296ACE7924415</vt:lpwstr>
  </property>
</Properties>
</file>

<file path=docProps/thumbnail.jpeg>
</file>